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Xn1knefShHLWbZ4ZDcNIFsUEY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customschemas.google.com/relationships/presentationmetadata" Target="meta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" name="Google Shape;1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" name="Google Shape;11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" name="Google Shape;13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3" name="Google Shape;33;p12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35" name="Google Shape;35;p12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15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52" name="Google Shape;52;p1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/>
        </p:txBody>
      </p:sp>
      <p:sp>
        <p:nvSpPr>
          <p:cNvPr id="59" name="Google Shape;59;p1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2135909" y="2651964"/>
            <a:ext cx="7588333" cy="1211283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CF06_2_pestañas_tipos exhibición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adecuar contenido en la referencia Pestañas. En total son cuatro. Cada uno tiene su texto y su imagen respectiva.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al botón No 1.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https://www.piqsels.com/es/public-domain-photo-zsfhh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667820" y="2013735"/>
            <a:ext cx="6986426" cy="341102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667819" y="1417834"/>
            <a:ext cx="1746607" cy="595901"/>
          </a:xfrm>
          <a:prstGeom prst="rect">
            <a:avLst/>
          </a:prstGeom>
          <a:solidFill>
            <a:srgbClr val="FF2F9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2414426" y="1417833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4161032" y="1417832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5907639" y="1417830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68315" y="1577285"/>
            <a:ext cx="15456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Exhibición vertical</a:t>
            </a:r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2439422" y="1577280"/>
            <a:ext cx="17459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horizontal</a:t>
            </a:r>
            <a:endParaRPr/>
          </a:p>
        </p:txBody>
      </p:sp>
      <p:sp>
        <p:nvSpPr>
          <p:cNvPr id="94" name="Google Shape;94;p6"/>
          <p:cNvSpPr txBox="1"/>
          <p:nvPr/>
        </p:nvSpPr>
        <p:spPr>
          <a:xfrm>
            <a:off x="4261528" y="1577279"/>
            <a:ext cx="1515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bloque</a:t>
            </a:r>
            <a:endParaRPr/>
          </a:p>
        </p:txBody>
      </p:sp>
      <p:sp>
        <p:nvSpPr>
          <p:cNvPr id="95" name="Google Shape;95;p6"/>
          <p:cNvSpPr txBox="1"/>
          <p:nvPr/>
        </p:nvSpPr>
        <p:spPr>
          <a:xfrm>
            <a:off x="6023363" y="1577278"/>
            <a:ext cx="1409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mixta</a:t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55927" y="2765399"/>
            <a:ext cx="2766990" cy="15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las exhibiciones verticales se organiza un mismo producto de arriba hacia abajo. Donde la exhibición de colores se recomienda hacerla de claro a oscuro y de izquierda a derecha.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717" y="2712377"/>
            <a:ext cx="3229938" cy="214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al botón No 2.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8253350" y="4627986"/>
            <a:ext cx="3948174" cy="22300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istockphoto.com/es/foto/mira-cu%C3%A1nta-comida-tenemos-gm1157106630-315612836?utm_source=unsplash&amp;utm_medium=affiliate&amp;utm_campaign=srp_photos_top&amp;utm_content=https%3A%2F%2Funsplash.com%2Fs%2Fphotos%2Fsupermarket&amp;utm_term=supermarket%3A%3Asearch-aggressive-affiliates-v1%3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667820" y="2013735"/>
            <a:ext cx="6986426" cy="341102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67819" y="1417834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2414426" y="1417833"/>
            <a:ext cx="1746607" cy="595901"/>
          </a:xfrm>
          <a:prstGeom prst="rect">
            <a:avLst/>
          </a:prstGeom>
          <a:solidFill>
            <a:srgbClr val="FF2F9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4161032" y="1417832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907639" y="1417830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68315" y="1577285"/>
            <a:ext cx="15456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Exhibición vertical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439422" y="1577280"/>
            <a:ext cx="17459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Exhibición horizontal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261528" y="1577279"/>
            <a:ext cx="1515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bloque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023363" y="1577278"/>
            <a:ext cx="1409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mixta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055927" y="2765399"/>
            <a:ext cx="2355093" cy="180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producto se dispone de izquierda a derecha en los distintos niveles de visibilidad: nivel de la cabeza, nivel de los ojos, nivel de las manos y nivel del suelo.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830" y="2708369"/>
            <a:ext cx="3385606" cy="191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https://unsplash.com/photos/wkvKZR4e2OI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67820" y="2013735"/>
            <a:ext cx="6986426" cy="341102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67819" y="1417834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161032" y="1417832"/>
            <a:ext cx="1746607" cy="595901"/>
          </a:xfrm>
          <a:prstGeom prst="rect">
            <a:avLst/>
          </a:prstGeom>
          <a:solidFill>
            <a:srgbClr val="FF2F9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907639" y="1417830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68315" y="1577285"/>
            <a:ext cx="15456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Exhibición vertical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4261528" y="1577279"/>
            <a:ext cx="1515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Exhibición bloque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6023363" y="1577278"/>
            <a:ext cx="1409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mixta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1055927" y="3258960"/>
            <a:ext cx="2766990" cy="81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marca se agrupa en una estantería ocupando dos o tres peldaños o entrepaños.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2414426" y="1417833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439422" y="1577280"/>
            <a:ext cx="17459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horizontal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024" y="2542850"/>
            <a:ext cx="2993793" cy="2246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al botón No 3.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 https://www.piqsels.com/es/public-domain-photo-skrqt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67820" y="2013735"/>
            <a:ext cx="6986426" cy="341102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667819" y="1417834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907639" y="1417830"/>
            <a:ext cx="1746607" cy="595901"/>
          </a:xfrm>
          <a:prstGeom prst="rect">
            <a:avLst/>
          </a:prstGeom>
          <a:solidFill>
            <a:srgbClr val="FF2F9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768315" y="1577285"/>
            <a:ext cx="15456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Exhibición vertical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6060434" y="1577278"/>
            <a:ext cx="1409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Exhibición mixta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074702" y="2765399"/>
            <a:ext cx="2581125" cy="157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decirse que es una combinación de la exhibición vertical y la horizontal. Se utiliza para llamar la atención de los consumidores de </a:t>
            </a: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</a:t>
            </a: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más efectiva.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2414426" y="1417833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439422" y="1577280"/>
            <a:ext cx="17459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horizontal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4161032" y="1417832"/>
            <a:ext cx="1746607" cy="59590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261528" y="1577279"/>
            <a:ext cx="1515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Exhibición bloque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79" y="2553124"/>
            <a:ext cx="3306204" cy="220534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diapositiva corresponde al botón No 4.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CLAUDIA VASQUEZ</dc:creator>
</cp:coreProperties>
</file>